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18D8"/>
    <a:srgbClr val="7388F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EB94-5A4D-4399-BC64-3F188523AFE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1924-48D6-4E60-89DD-83F7B4EBB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EB94-5A4D-4399-BC64-3F188523AFE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1924-48D6-4E60-89DD-83F7B4EBB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EB94-5A4D-4399-BC64-3F188523AFE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1924-48D6-4E60-89DD-83F7B4EBB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EB94-5A4D-4399-BC64-3F188523AFE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1924-48D6-4E60-89DD-83F7B4EBB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EB94-5A4D-4399-BC64-3F188523AFE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1924-48D6-4E60-89DD-83F7B4EBB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EB94-5A4D-4399-BC64-3F188523AFE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1924-48D6-4E60-89DD-83F7B4EBB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EB94-5A4D-4399-BC64-3F188523AFE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1924-48D6-4E60-89DD-83F7B4EBB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EB94-5A4D-4399-BC64-3F188523AFE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1924-48D6-4E60-89DD-83F7B4EBB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EB94-5A4D-4399-BC64-3F188523AFE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1924-48D6-4E60-89DD-83F7B4EBB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EB94-5A4D-4399-BC64-3F188523AFE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1924-48D6-4E60-89DD-83F7B4EBB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EB94-5A4D-4399-BC64-3F188523AFE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1924-48D6-4E60-89DD-83F7B4EBB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2EB94-5A4D-4399-BC64-3F188523AFE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11924-48D6-4E60-89DD-83F7B4EBB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987824" y="980728"/>
            <a:ext cx="2952328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до суду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надійшло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справ та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3072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1196752"/>
            <a:ext cx="2376264" cy="93610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Судочинство здійснює – </a:t>
            </a:r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uk-UA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суддів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228184" y="1196752"/>
            <a:ext cx="2295872" cy="93610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Кількість документів, внесених до ЄДРСР (ухвали, рішення, постанови, вироки) – </a:t>
            </a:r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6739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2276872"/>
            <a:ext cx="2088232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Цивільних </a:t>
            </a:r>
            <a:r>
              <a:rPr lang="uk-UA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1604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339752" y="2276872"/>
            <a:ext cx="2088232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Адміністративних</a:t>
            </a:r>
            <a:r>
              <a:rPr lang="uk-UA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44008" y="2276872"/>
            <a:ext cx="2160240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Адміністративних правопорушень</a:t>
            </a:r>
            <a:r>
              <a:rPr lang="uk-UA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736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876256" y="2276872"/>
            <a:ext cx="2160240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Кримінальних проваджень та інших матеріалів, що підлягають розгляду в порядку КПК </a:t>
            </a:r>
            <a:r>
              <a:rPr lang="uk-UA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724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39552" y="5805264"/>
            <a:ext cx="2304256" cy="93610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Зареєстровано вхідної кореспонденції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10607</a:t>
            </a:r>
            <a:r>
              <a:rPr lang="uk-UA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uk-UA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тому числі електронною поштою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1571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707904" y="5877272"/>
            <a:ext cx="2088232" cy="86409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Зареєстровано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вихідної кореспонденції – </a:t>
            </a:r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27685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588224" y="5805264"/>
            <a:ext cx="2160240" cy="93610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Кількість надісланих    </a:t>
            </a:r>
            <a:r>
              <a:rPr lang="uk-UA" sz="1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смс-повісток</a:t>
            </a:r>
            <a:r>
              <a:rPr lang="uk-UA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5150</a:t>
            </a:r>
            <a:r>
              <a:rPr lang="uk-UA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 них доставлено – </a:t>
            </a:r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4364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843808" y="3429000"/>
            <a:ext cx="3240360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Розглянуто справ та матеріалів:  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2974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4067944" y="1772816"/>
            <a:ext cx="864096" cy="504056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4067944" y="4077072"/>
            <a:ext cx="864096" cy="504056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51520" y="4653136"/>
            <a:ext cx="1944216" cy="9361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Цивільних </a:t>
            </a:r>
            <a:r>
              <a:rPr lang="uk-UA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1550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339752" y="4653136"/>
            <a:ext cx="2088232" cy="9361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Адміністративних </a:t>
            </a:r>
            <a:r>
              <a:rPr lang="uk-UA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644008" y="4581128"/>
            <a:ext cx="2160240" cy="1008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Адміністративних правопорушень</a:t>
            </a:r>
            <a:r>
              <a:rPr lang="uk-UA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685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876256" y="4581128"/>
            <a:ext cx="2160240" cy="1008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Кримінальних проваджень та інших матеріалів, що підлягають розгляду в порядку КПК </a:t>
            </a:r>
            <a:r>
              <a:rPr lang="uk-UA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729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55576" y="116632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solidFill>
                  <a:srgbClr val="3318D8"/>
                </a:solidFill>
                <a:latin typeface="Times New Roman" pitchFamily="18" charset="0"/>
                <a:cs typeface="Times New Roman" pitchFamily="18" charset="0"/>
              </a:rPr>
              <a:t>Підсумки</a:t>
            </a:r>
            <a:r>
              <a:rPr lang="ru-RU" b="1" dirty="0" smtClean="0">
                <a:solidFill>
                  <a:srgbClr val="3318D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3318D8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b="1" dirty="0" smtClean="0">
                <a:solidFill>
                  <a:srgbClr val="3318D8"/>
                </a:solidFill>
                <a:latin typeface="Times New Roman" pitchFamily="18" charset="0"/>
                <a:cs typeface="Times New Roman" pitchFamily="18" charset="0"/>
              </a:rPr>
              <a:t> Жовтневого районного суду м</a:t>
            </a:r>
            <a:r>
              <a:rPr lang="uk-UA" b="1" dirty="0" err="1" smtClean="0">
                <a:solidFill>
                  <a:srgbClr val="3318D8"/>
                </a:solidFill>
                <a:latin typeface="Times New Roman" pitchFamily="18" charset="0"/>
                <a:cs typeface="Times New Roman" pitchFamily="18" charset="0"/>
              </a:rPr>
              <a:t>іста</a:t>
            </a:r>
            <a:r>
              <a:rPr lang="uk-UA" b="1" dirty="0" smtClean="0">
                <a:solidFill>
                  <a:srgbClr val="3318D8"/>
                </a:solidFill>
                <a:latin typeface="Times New Roman" pitchFamily="18" charset="0"/>
                <a:cs typeface="Times New Roman" pitchFamily="18" charset="0"/>
              </a:rPr>
              <a:t> Кривого Рогу Дніпропетровської області за </a:t>
            </a:r>
            <a:r>
              <a:rPr lang="en-US" b="1" dirty="0" smtClean="0">
                <a:solidFill>
                  <a:srgbClr val="3318D8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uk-UA" b="1" dirty="0" smtClean="0">
                <a:solidFill>
                  <a:srgbClr val="3318D8"/>
                </a:solidFill>
                <a:latin typeface="Times New Roman" pitchFamily="18" charset="0"/>
                <a:cs typeface="Times New Roman" pitchFamily="18" charset="0"/>
              </a:rPr>
              <a:t>квартал 2021 року</a:t>
            </a:r>
            <a:endParaRPr lang="ru-RU" b="1" dirty="0">
              <a:solidFill>
                <a:srgbClr val="3318D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130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302</dc:creator>
  <cp:lastModifiedBy>302</cp:lastModifiedBy>
  <cp:revision>17</cp:revision>
  <dcterms:created xsi:type="dcterms:W3CDTF">2021-04-19T11:53:46Z</dcterms:created>
  <dcterms:modified xsi:type="dcterms:W3CDTF">2021-04-20T07:04:39Z</dcterms:modified>
</cp:coreProperties>
</file>